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D31"/>
    <a:srgbClr val="5D9D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62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D8FEDE-84FD-3545-BDEA-5493AF978B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C45D38E-5D7D-814E-8C02-13EC1E1064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F4A676-4529-094B-A36B-D9BEAADE9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9BF87B-85CD-674D-A632-47218AA8E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ED2C5D-4FC0-1A49-B994-34923665A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529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B96E9E-6F31-EB4B-8194-307FE2D5A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0AF20C5-2482-3449-83E3-40EE7A2148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243348-BC2B-E741-927D-AB89BA599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EBD99E-4548-C641-B414-B0C81E815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89EC72D-8FA3-4444-BCA9-FF3F22821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6939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DC3C7F-5911-E045-8E44-07E6C1C4E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07E4294-11ED-AA45-9D05-042BF460B2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80F9B5-B870-5248-9288-F68975136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DB83EB8-1835-D146-9648-9EF5F0676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0B2EF27-9A79-2940-961A-C1E5E3089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767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414448-D8F8-8348-A911-BE68C17F3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3A34913-F5BC-454C-9A6A-8EB1FC0B31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75A76A0-5BE6-834E-8824-E4A421F152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84E1DE6-14BD-D243-95BA-6301B649E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A425780-9267-7F4C-ABA1-D388DB0C6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574192-30D1-E143-AE1D-5691AFAA2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8369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C5F1E1-3FC9-5041-A657-67BA27DBE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8CAE8F-412C-7045-AA1C-40B359DA2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177F41C-66DF-D34B-87CE-E89404D15F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C880381-E2E1-BD42-AAB3-0AE45D2FF5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F537511-8776-7C4F-8E20-35298F0402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1B733F5-3FE1-A243-9806-D3AD37E5C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D460997-CD94-D54E-95EE-B66CF4E57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CE4BBF8-F181-CE4E-8A8F-00E643EFD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1872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101AD3-5BCC-0A44-83B2-4C00A1946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FB41340-9124-104E-965C-5B082FC45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295120B-EB80-F746-8F2A-1690E2AB9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A53BCCE-B2C1-2849-BF97-E4833F5C8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4883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F650AD5-42BE-F644-8E91-F4958FE0C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6D4FAB7-0CE6-E44F-B282-5A4B0FC4D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BBBFEFA-D0E2-AE4E-BB24-AC6CD4E22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729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5F9E6C-18A9-4B4D-A34A-F8BCACA20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E7EC86-A272-024E-9A71-B6A2A3633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DC5AA9D-B987-074D-BA95-61F6577DBB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C931D1C-EFD6-9A45-BB78-E757900BB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0B0A92A-5BEB-8247-B058-0F26803EE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0F294B7-0595-B04E-99D6-36F3DD24E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5405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E31BC4-2881-3042-A3E9-FB14ABB79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7F2CF33-8BCC-E849-A58B-8863F28544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B47B63A-B5C5-0747-A5B1-19214B3959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EAADD3D-2F9B-3E47-9D26-E1C1862E0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18A19D8-D05E-FB47-BED4-D2EC346EFA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8269530-5E1D-6B42-BA3A-E0201CC93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7827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092EDA-1AC9-184F-829B-F586F5B44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8C35E01-BA5E-EC4A-9B9D-9E572E9372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9DB594C-2FBB-9D41-85CD-E426E876D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091403-3EE9-2342-89F0-3227BF3AD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9B64E1-DE3B-7448-BC37-489969224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5538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B6D31BD-6AA6-BC45-BE22-1010493F49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78AB1F3-357A-2B4B-9FF2-FC51797A3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9EDA8EB-CA88-5F41-87FA-B83E90E19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EA6D3A-00DD-5D44-8929-C2FA968FC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DC740E-C359-A04F-A1ED-BDABD4B70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6290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2B4CAFA-510B-2742-9231-83F1BD3BB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01F04FE-965D-214D-8BF6-D7CA5F9A4D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48081D-AC58-DF41-AEFB-28E608B723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96C4E-9635-4B46-B83C-E489F93D9E6A}" type="datetimeFigureOut">
              <a:rPr lang="es-ES" smtClean="0"/>
              <a:t>08/06/2020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7086EC-E50E-7044-AFAC-E968EF373C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D91CBA-9C4B-D84B-AD7E-DBDCA4752F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34A6A-CF41-9343-B7C6-9164E135073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5862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utt.ly/CyX7zP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31;p21">
            <a:extLst>
              <a:ext uri="{FF2B5EF4-FFF2-40B4-BE49-F238E27FC236}">
                <a16:creationId xmlns:a16="http://schemas.microsoft.com/office/drawing/2014/main" id="{144E8549-D335-8646-BCC8-ECBB3A085F60}"/>
              </a:ext>
            </a:extLst>
          </p:cNvPr>
          <p:cNvSpPr txBox="1"/>
          <p:nvPr/>
        </p:nvSpPr>
        <p:spPr>
          <a:xfrm>
            <a:off x="-101" y="-14601"/>
            <a:ext cx="12191999" cy="995354"/>
          </a:xfrm>
          <a:prstGeom prst="rect">
            <a:avLst/>
          </a:prstGeom>
          <a:solidFill>
            <a:srgbClr val="5D9D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50"/>
              <a:buFont typeface="Arial"/>
              <a:buNone/>
            </a:pPr>
            <a:r>
              <a:rPr lang="es-ES" sz="2000" b="1" cap="small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Nueva Etapa, Nuevos Retos, Renovada Ilusión</a:t>
            </a:r>
            <a:endParaRPr sz="2000" dirty="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ctr">
              <a:buClr>
                <a:srgbClr val="000000"/>
              </a:buClr>
              <a:buSzPts val="1400"/>
            </a:pPr>
            <a:r>
              <a:rPr lang="es-ES" sz="2000" dirty="0" err="1">
                <a:solidFill>
                  <a:srgbClr val="FFFFFF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Webinar</a:t>
            </a:r>
            <a:r>
              <a:rPr lang="es-ES" sz="2000" dirty="0">
                <a:solidFill>
                  <a:srgbClr val="FFFFFF"/>
                </a:solidFill>
                <a:latin typeface="Montserrat Light"/>
                <a:ea typeface="Montserrat Light"/>
                <a:cs typeface="Montserrat Light"/>
                <a:sym typeface="Montserrat Light"/>
              </a:rPr>
              <a:t> Presentación nuevas herramientas y Proyectos ECOTUR</a:t>
            </a:r>
            <a:endParaRPr lang="es-ES" b="1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2000" dirty="0">
              <a:solidFill>
                <a:srgbClr val="FFFFFF"/>
              </a:solidFill>
              <a:latin typeface="Montserrat Ligh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10" name="Google Shape;132;p21">
            <a:extLst>
              <a:ext uri="{FF2B5EF4-FFF2-40B4-BE49-F238E27FC236}">
                <a16:creationId xmlns:a16="http://schemas.microsoft.com/office/drawing/2014/main" id="{7B4F5536-1A12-2642-9EC2-D28CFA64157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008909" y="5618000"/>
            <a:ext cx="2857652" cy="979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E1E58965-1065-8743-BCE6-B6B470E908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760"/>
          <a:stretch/>
        </p:blipFill>
        <p:spPr>
          <a:xfrm>
            <a:off x="19955" y="991728"/>
            <a:ext cx="12171943" cy="42624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00CFD98-7D30-284F-9CED-3DA7D0FD891C}"/>
              </a:ext>
            </a:extLst>
          </p:cNvPr>
          <p:cNvSpPr txBox="1"/>
          <p:nvPr/>
        </p:nvSpPr>
        <p:spPr>
          <a:xfrm>
            <a:off x="5137952" y="5618000"/>
            <a:ext cx="5155975" cy="923330"/>
          </a:xfrm>
          <a:prstGeom prst="rect">
            <a:avLst/>
          </a:prstGeom>
          <a:noFill/>
          <a:ln w="25400">
            <a:solidFill>
              <a:srgbClr val="5D9DA6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/>
              <a:t>FECHA: </a:t>
            </a:r>
            <a:r>
              <a:rPr lang="es-ES" dirty="0"/>
              <a:t>martes 9 de junio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/>
              <a:t>HORA: </a:t>
            </a:r>
            <a:r>
              <a:rPr lang="es-ES" dirty="0"/>
              <a:t>17h a 18h (CEST)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b="1" dirty="0"/>
              <a:t>ENLACE DE INSCRIPCIÓN: </a:t>
            </a:r>
            <a:r>
              <a:rPr lang="es-ES" dirty="0">
                <a:hlinkClick r:id="rId4"/>
              </a:rPr>
              <a:t>https://cutt.ly/CyX7zPZ</a:t>
            </a:r>
            <a:r>
              <a:rPr lang="es-ES" dirty="0"/>
              <a:t>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8A390F8-5C34-B041-BD69-5B96F3AEE395}"/>
              </a:ext>
            </a:extLst>
          </p:cNvPr>
          <p:cNvSpPr txBox="1"/>
          <p:nvPr/>
        </p:nvSpPr>
        <p:spPr>
          <a:xfrm>
            <a:off x="609600" y="1076214"/>
            <a:ext cx="3245224" cy="4093428"/>
          </a:xfrm>
          <a:prstGeom prst="rect">
            <a:avLst/>
          </a:prstGeom>
          <a:solidFill>
            <a:schemeClr val="tx1">
              <a:lumMod val="95000"/>
              <a:lumOff val="5000"/>
              <a:alpha val="65000"/>
            </a:schemeClr>
          </a:solidFill>
          <a:ln>
            <a:solidFill>
              <a:srgbClr val="5D9DA6"/>
            </a:solidFill>
          </a:ln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chemeClr val="bg1">
                    <a:lumMod val="95000"/>
                  </a:schemeClr>
                </a:solidFill>
                <a:latin typeface="Montserrat" panose="02000505000000020004" pitchFamily="2" charset="77"/>
              </a:rPr>
              <a:t>TEMAS A TRATAR</a:t>
            </a:r>
          </a:p>
          <a:p>
            <a:endParaRPr lang="es-ES" sz="2000" b="1" dirty="0">
              <a:solidFill>
                <a:schemeClr val="bg1">
                  <a:lumMod val="95000"/>
                </a:schemeClr>
              </a:solidFill>
              <a:latin typeface="Montserrat" panose="0200050500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b="1" dirty="0">
                <a:solidFill>
                  <a:schemeClr val="bg1">
                    <a:lumMod val="95000"/>
                  </a:schemeClr>
                </a:solidFill>
                <a:latin typeface="Montserrat" panose="02000505000000020004" pitchFamily="2" charset="77"/>
              </a:rPr>
              <a:t>Nueva Web.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2000" b="1" dirty="0">
              <a:solidFill>
                <a:schemeClr val="bg1">
                  <a:lumMod val="95000"/>
                </a:schemeClr>
              </a:solidFill>
              <a:latin typeface="Montserrat" panose="0200050500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b="1" dirty="0">
                <a:solidFill>
                  <a:schemeClr val="bg1">
                    <a:lumMod val="95000"/>
                  </a:schemeClr>
                </a:solidFill>
                <a:latin typeface="Montserrat" panose="02000505000000020004" pitchFamily="2" charset="77"/>
              </a:rPr>
              <a:t>Modelo de gestión de la AAVV.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2000" b="1" dirty="0">
              <a:solidFill>
                <a:schemeClr val="bg1">
                  <a:lumMod val="95000"/>
                </a:schemeClr>
              </a:solidFill>
              <a:latin typeface="Montserrat" panose="0200050500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b="1" dirty="0">
                <a:solidFill>
                  <a:schemeClr val="bg1">
                    <a:lumMod val="95000"/>
                  </a:schemeClr>
                </a:solidFill>
                <a:latin typeface="Montserrat" panose="02000505000000020004" pitchFamily="2" charset="77"/>
              </a:rPr>
              <a:t>Cómo unirte a Descomunal.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ES" sz="2000" b="1" dirty="0">
              <a:solidFill>
                <a:schemeClr val="bg1">
                  <a:lumMod val="95000"/>
                </a:schemeClr>
              </a:solidFill>
              <a:latin typeface="Montserrat" panose="02000505000000020004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b="1" dirty="0">
                <a:solidFill>
                  <a:schemeClr val="bg1">
                    <a:lumMod val="95000"/>
                  </a:schemeClr>
                </a:solidFill>
                <a:latin typeface="Montserrat" panose="02000505000000020004" pitchFamily="2" charset="77"/>
              </a:rPr>
              <a:t>Protocolo de recomendaciones sanitarias COVID-19</a:t>
            </a:r>
            <a:r>
              <a:rPr lang="es-ES" sz="2000" dirty="0">
                <a:solidFill>
                  <a:schemeClr val="bg1">
                    <a:lumMod val="95000"/>
                  </a:schemeClr>
                </a:solidFill>
                <a:latin typeface="Montserrat" panose="02000505000000020004" pitchFamily="2" charset="7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104600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64</Words>
  <Application>Microsoft Office PowerPoint</Application>
  <PresentationFormat>Panorámica</PresentationFormat>
  <Paragraphs>14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Montserrat</vt:lpstr>
      <vt:lpstr>Montserrat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jtejera@ecotouristing.com</dc:creator>
  <cp:lastModifiedBy>Usuario</cp:lastModifiedBy>
  <cp:revision>16</cp:revision>
  <dcterms:created xsi:type="dcterms:W3CDTF">2020-06-02T18:28:37Z</dcterms:created>
  <dcterms:modified xsi:type="dcterms:W3CDTF">2020-06-08T21:48:30Z</dcterms:modified>
</cp:coreProperties>
</file>